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6EE1-2E54-974D-9DE3-D57A3E68A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79427-119B-594E-A98D-41036A928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5042D-6183-D345-8362-088F03C5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BA3F-6A32-614B-8DDD-1A473951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CB33-DE39-E544-B8B1-9D44EDA4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871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0F04-7C27-5440-849C-ECC7AD8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E6BE5-00D6-C640-B8AB-27350170D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1089-8029-7A47-A7FD-4A34D62E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26F7-5A31-EB4E-A0F7-1C9E1C4C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2072A-7F9E-2C4A-AA56-004F0215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823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6462C-F654-3B4B-B5CF-BA76E713E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C7B54-ECB8-1141-A0BD-4329F6F4D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C2B8-B9F1-E042-90AE-0F16BDF2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7ECE0-AF6B-B742-BCB9-A577F766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A4A40-BD77-A248-91E6-24AD065D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194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2027-CDFE-E14B-84BF-BEC24E5C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9F6A-ECD6-3044-8979-733AFE8E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87D4-CD50-2545-AB11-0FE8EDC8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BDEAD-063C-6F4C-8DDB-3B586D48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8C423-0AEB-E64E-90C7-E8DDB64E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86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F0A1-0ABE-254F-B316-AC071B6C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BC6D-66A2-9F46-BAAB-DC5EF0B80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5733-91D7-564D-A534-6733C5D7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E991-2648-FE46-B03D-7CAF6C15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9B91E-F29F-194B-924E-6DD14E30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349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868B-85BF-B94C-8C95-799D4C2C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60FC-D770-C04A-B80F-011EAE41C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5AFF9-6945-874D-BF46-62EF1794F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C45F1-6AF2-6B41-8769-A127CFEA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153AA-54D4-0B43-9A75-A0BFD44B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0D197-16B6-2A48-99DA-6D9C8347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807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9791-1DBA-4044-BD41-2C1156AA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43866-5C92-4642-BC80-ED0BC3C3A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C969A-4CA1-0949-8DF1-DEB36E755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6D18-18D0-8145-9768-719AE36B6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E1726-8E97-8645-9A27-FC13B57CF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68A0C-D59D-6748-9EA4-096488C6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848EA-ABF2-C24E-B2AC-46B3659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4D64B-7B7D-E34D-B552-F8A30759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338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FDD7-0EA5-8743-8F02-BFB13D9B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4E092-FCA9-1340-8AEE-16561EB7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6086D-9995-994C-9681-071FDCD6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FF0E5-43FF-2341-A5BC-30046658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544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8DCED-5C64-D64D-BA07-488E4A88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9BBE2-7E27-FE4E-9C52-B0D53143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DC1F7-0494-1D4C-8AD3-95B6C4F4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377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D475-2584-C34B-B0D2-920FB280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972C-BE40-164B-995C-1E0DAC075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2D7F6-62D4-FE40-8AF1-C5E786BC2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9BFA9-D9EF-374C-ADD2-93E0541E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B12E-1CEA-D947-9A47-13BCB4ED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2B9E-4407-904F-BFCD-D1AA052D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501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56C0-6BAE-7E42-BC00-B62398E1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2A974-B00F-464D-89BA-C17121754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39971-81A8-7941-9FDA-C59C4DF0A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065AE-9166-B244-A034-64BF91FD9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62718-7CD8-A840-9193-4782E313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89570-A025-C94B-8BD3-4439D2E1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541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D41FD-70A0-7645-A688-1B4537A6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1AC74-A9C6-7347-8E54-E6D26DB6A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CCA7-DE77-5648-A613-19D903FE9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5EF6E-EE3B-2043-9F67-643201F4B6DC}" type="datetimeFigureOut">
              <a:rPr lang="en-IL" smtClean="0"/>
              <a:t>22/05/2020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24754-BCC7-9A40-9E14-7020F53AA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6D057-F5E0-684B-8FD0-4637ABCFC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0C8D-E289-AF43-8A36-4962FB36C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641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8492B15-AA45-384D-A7DB-F8E03E629DAA}"/>
              </a:ext>
            </a:extLst>
          </p:cNvPr>
          <p:cNvGrpSpPr/>
          <p:nvPr/>
        </p:nvGrpSpPr>
        <p:grpSpPr>
          <a:xfrm>
            <a:off x="119272" y="1348496"/>
            <a:ext cx="3307122" cy="5146341"/>
            <a:chOff x="626165" y="1050323"/>
            <a:chExt cx="3985593" cy="62021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D9C4D2-5EC0-9B43-BAF7-8AEB25529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F027D5-123E-1D46-9F42-077EE40E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8D2360-31F0-064F-B5CD-626F7EE9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B6EB-D6EF-1F41-A686-23F45E2E16A1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7EAFE5-7145-9649-9B50-61AB6AD5BD56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6C00D-06A9-4E41-BA22-A7BA6774BEC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82FFF20-6269-FC47-B126-6987E58A3F7D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2C096-7F21-A341-923F-779EF017907A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1409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</a:t>
              </a:r>
              <a:r>
                <a:rPr lang="en-IL" b="1" dirty="0"/>
                <a:t>raining dataset</a:t>
              </a:r>
              <a:r>
                <a:rPr lang="en-IL" dirty="0"/>
                <a:t>, consists of images of (1) motocycles, (2) trucks, and (3) buses.</a:t>
              </a:r>
            </a:p>
            <a:p>
              <a:endParaRPr lang="en-IL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3F667B-F837-4349-9C4D-A4A24B8F51B3}"/>
              </a:ext>
            </a:extLst>
          </p:cNvPr>
          <p:cNvGrpSpPr/>
          <p:nvPr/>
        </p:nvGrpSpPr>
        <p:grpSpPr>
          <a:xfrm>
            <a:off x="5457748" y="2666535"/>
            <a:ext cx="1606167" cy="962721"/>
            <a:chOff x="5322205" y="2261351"/>
            <a:chExt cx="2346032" cy="1406189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BE1AFB2-6F22-144E-BDC6-07C1F8E62BFA}"/>
                </a:ext>
              </a:extLst>
            </p:cNvPr>
            <p:cNvSpPr/>
            <p:nvPr/>
          </p:nvSpPr>
          <p:spPr>
            <a:xfrm rot="5400000">
              <a:off x="5200749" y="2382807"/>
              <a:ext cx="1406188" cy="1163275"/>
            </a:xfrm>
            <a:prstGeom prst="trapezoid">
              <a:avLst>
                <a:gd name="adj" fmla="val 31835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E178F605-68AC-C44F-9B71-C21CECAA6B2E}"/>
                </a:ext>
              </a:extLst>
            </p:cNvPr>
            <p:cNvSpPr/>
            <p:nvPr/>
          </p:nvSpPr>
          <p:spPr>
            <a:xfrm rot="16200000">
              <a:off x="6383506" y="2382808"/>
              <a:ext cx="1406188" cy="1163275"/>
            </a:xfrm>
            <a:prstGeom prst="trapezoid">
              <a:avLst>
                <a:gd name="adj" fmla="val 31835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B48BD7C-F0BD-8041-9774-CE4F9622624F}"/>
              </a:ext>
            </a:extLst>
          </p:cNvPr>
          <p:cNvSpPr txBox="1"/>
          <p:nvPr/>
        </p:nvSpPr>
        <p:spPr>
          <a:xfrm>
            <a:off x="5955554" y="296661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EF1688-CB55-E44D-9171-5D0468992750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3426393" y="3147896"/>
            <a:ext cx="2031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F1C2B58-93F6-FE47-9069-FF3F1E642793}"/>
              </a:ext>
            </a:extLst>
          </p:cNvPr>
          <p:cNvSpPr txBox="1"/>
          <p:nvPr/>
        </p:nvSpPr>
        <p:spPr>
          <a:xfrm>
            <a:off x="3474792" y="2814790"/>
            <a:ext cx="198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IL" dirty="0"/>
              <a:t>earn using </a:t>
            </a:r>
          </a:p>
          <a:p>
            <a:pPr algn="ctr"/>
            <a:r>
              <a:rPr lang="en-IL" dirty="0"/>
              <a:t>adversarial settings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FECBC1-F93F-C845-A0A5-9258CB556A89}"/>
              </a:ext>
            </a:extLst>
          </p:cNvPr>
          <p:cNvCxnSpPr>
            <a:cxnSpLocks/>
          </p:cNvCxnSpPr>
          <p:nvPr/>
        </p:nvCxnSpPr>
        <p:spPr>
          <a:xfrm flipV="1">
            <a:off x="6957391" y="3178388"/>
            <a:ext cx="1861775" cy="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F81DA-5EF7-534B-AC43-F17867F468A4}"/>
              </a:ext>
            </a:extLst>
          </p:cNvPr>
          <p:cNvSpPr txBox="1"/>
          <p:nvPr/>
        </p:nvSpPr>
        <p:spPr>
          <a:xfrm>
            <a:off x="7480295" y="28653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outputs</a:t>
            </a:r>
            <a:endParaRPr lang="en-IL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5D89C2-25C5-1B40-985B-B0448E8EB7B0}"/>
              </a:ext>
            </a:extLst>
          </p:cNvPr>
          <p:cNvGrpSpPr/>
          <p:nvPr/>
        </p:nvGrpSpPr>
        <p:grpSpPr>
          <a:xfrm>
            <a:off x="8819166" y="1301304"/>
            <a:ext cx="3307122" cy="4623121"/>
            <a:chOff x="626165" y="1050323"/>
            <a:chExt cx="3985593" cy="557157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669D6C3-40D5-0844-BBB8-DA1F54A9E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947" y="1050323"/>
              <a:ext cx="1962327" cy="16434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B522B1-F30A-CB4D-A7E1-FA1D6E8EB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947" y="2693772"/>
              <a:ext cx="1962327" cy="11806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DBCAAA-B27E-644E-9A86-478F2903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22947" y="4164229"/>
              <a:ext cx="2109744" cy="134688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B9DEA-DB04-2E44-865F-156FFEB6CBB7}"/>
                </a:ext>
              </a:extLst>
            </p:cNvPr>
            <p:cNvSpPr txBox="1"/>
            <p:nvPr/>
          </p:nvSpPr>
          <p:spPr>
            <a:xfrm>
              <a:off x="729049" y="1687381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(1) motocycles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2F65FD-E5E1-E44C-90EF-A035792BC787}"/>
                </a:ext>
              </a:extLst>
            </p:cNvPr>
            <p:cNvSpPr txBox="1"/>
            <p:nvPr/>
          </p:nvSpPr>
          <p:spPr>
            <a:xfrm>
              <a:off x="729049" y="3157835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(2) trucks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A02122-851A-AB45-A03D-151D9F262815}"/>
                </a:ext>
              </a:extLst>
            </p:cNvPr>
            <p:cNvSpPr txBox="1"/>
            <p:nvPr/>
          </p:nvSpPr>
          <p:spPr>
            <a:xfrm>
              <a:off x="738989" y="4648704"/>
              <a:ext cx="196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dirty="0"/>
                <a:t>(3) buses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97A12DC-737B-2142-8D53-378B5843AC7B}"/>
                </a:ext>
              </a:extLst>
            </p:cNvPr>
            <p:cNvSpPr/>
            <p:nvPr/>
          </p:nvSpPr>
          <p:spPr>
            <a:xfrm>
              <a:off x="626165" y="1050323"/>
              <a:ext cx="3985592" cy="48237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B4F63-8C2B-5D4E-9536-DDC0513FE559}"/>
                </a:ext>
              </a:extLst>
            </p:cNvPr>
            <p:cNvSpPr txBox="1"/>
            <p:nvPr/>
          </p:nvSpPr>
          <p:spPr>
            <a:xfrm>
              <a:off x="729050" y="5842969"/>
              <a:ext cx="3882708" cy="778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GAN might not generate images of (3</a:t>
              </a:r>
              <a:r>
                <a:rPr lang="en-US"/>
                <a:t>) buses.</a:t>
              </a:r>
              <a:endParaRPr lang="en-IL" dirty="0"/>
            </a:p>
          </p:txBody>
        </p:sp>
      </p:grpSp>
      <p:sp>
        <p:nvSpPr>
          <p:cNvPr id="55" name="Multiply 54">
            <a:extLst>
              <a:ext uri="{FF2B5EF4-FFF2-40B4-BE49-F238E27FC236}">
                <a16:creationId xmlns:a16="http://schemas.microsoft.com/office/drawing/2014/main" id="{EF5EFADC-0D22-3945-9A29-04D2918B2B5A}"/>
              </a:ext>
            </a:extLst>
          </p:cNvPr>
          <p:cNvSpPr/>
          <p:nvPr/>
        </p:nvSpPr>
        <p:spPr>
          <a:xfrm>
            <a:off x="8056929" y="3424835"/>
            <a:ext cx="4968265" cy="2166730"/>
          </a:xfrm>
          <a:prstGeom prst="mathMultiply">
            <a:avLst>
              <a:gd name="adj1" fmla="val 88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0C69B5-8B75-8C43-8AE3-A94D8BEDA03F}"/>
              </a:ext>
            </a:extLst>
          </p:cNvPr>
          <p:cNvSpPr txBox="1"/>
          <p:nvPr/>
        </p:nvSpPr>
        <p:spPr>
          <a:xfrm>
            <a:off x="4312615" y="383536"/>
            <a:ext cx="308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 dropping</a:t>
            </a:r>
          </a:p>
        </p:txBody>
      </p:sp>
    </p:spTree>
    <p:extLst>
      <p:ext uri="{BB962C8B-B14F-4D97-AF65-F5344CB8AC3E}">
        <p14:creationId xmlns:p14="http://schemas.microsoft.com/office/powerpoint/2010/main" val="831095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68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Nadav Timor</dc:creator>
  <cp:lastModifiedBy>Nadav Timor</cp:lastModifiedBy>
  <cp:revision>8</cp:revision>
  <dcterms:created xsi:type="dcterms:W3CDTF">2020-05-22T18:16:27Z</dcterms:created>
  <dcterms:modified xsi:type="dcterms:W3CDTF">2020-05-22T18:51:32Z</dcterms:modified>
</cp:coreProperties>
</file>